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0.2857142857142857</c:v>
                </c:pt>
                <c:pt idx="1">
                  <c:v>0.7142857142857143</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0.2857142857142857</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8.2954993849138656</c:v>
                </c:pt>
                <c:pt idx="1">
                  <c:v>9.4349555072097218</c:v>
                </c:pt>
                <c:pt idx="2">
                  <c:v>9.2118289842956944</c:v>
                </c:pt>
                <c:pt idx="3">
                  <c:v>8.2469994625903151</c:v>
                </c:pt>
                <c:pt idx="4">
                  <c:v>7.8174424775873677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7.4783958079714701</c:v>
                </c:pt>
                <c:pt idx="1">
                  <c:v>9.0298554076301869</c:v>
                </c:pt>
                <c:pt idx="2">
                  <c:v>8.8082713417254546</c:v>
                </c:pt>
                <c:pt idx="3">
                  <c:v>7.8925066566075044</c:v>
                </c:pt>
                <c:pt idx="4">
                  <c:v>7.4997028473626077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38-4BAD-9714-8C75B6981C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38-4BAD-9714-8C75B6981C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6.6632298812749333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FE3-4941-BA41-676115DD3F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FE3-4941-BA41-676115DD3F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17-4E60-8123-A25433DA53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17-4E60-8123-A25433DA53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0.39907170671114667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0.14804623760369662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1.5455816352160969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0.14804623760369573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0.35413076747700512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6.5916550813328953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0.16515287845305426</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0.55365385425350411</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0.15435455515846552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1.6114395720308252</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0.15435455515846463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0.39170276285363315</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6.7959472118993727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0.38311630949423758</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0.67152842601732221</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0.18721710447392326</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1.9545199064620089</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0.18721710447392148</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2.8395904886558299E-2</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6.6020873505925328</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Your Trust</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7.6970153858402499</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B7-4C19-9723-153FFB1704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B7-4C19-9723-153FFB1704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ACE-47CC-9BAB-B7EA934EF30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ACE-47CC-9BAB-B7EA934EF30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7.3972331836203864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CC-4F42-B96B-19B1200828C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CC-4F42-B96B-19B1200828C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0E-4488-B20A-CF3C4999A9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0E-4488-B20A-CF3C4999A9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0.10780801240872773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0.1629801401492843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1.701489450842959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0.16298014014928341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7.5510036115332468E-2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7.3972331836203864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8.7974295364425483</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D8-445A-9051-6E2D009AEE0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D8-445A-9051-6E2D009AEE0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32D-4AAD-8FC6-307D733EC6F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32D-4AAD-8FC6-307D733EC6F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AA-4A8C-97B7-75CB315FFB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AA-4A8C-97B7-75CB315FFB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0.44455377776833949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0.14001814179912042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1.4617694584114203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0.14001814179911953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0.21774146425421748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8.7974295364425483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8.8684508059844713</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60-4673-8BB0-2F976CE08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60-4673-8BB0-2F976CE08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E7-438C-9179-EE0F28B088A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E7-438C-9179-EE0F28B088A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0.65809850612151077</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0.46917677619868314</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0.13080297739184843</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1.3655644544618859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6.0329439912894856E-2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9.4349555072097218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0.42836711634243141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0.1222554614015614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1.2763296048964108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0.1222554614015614</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3.9462176631896995E-3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8.8502194952361677</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4.524445750078776E-2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0.1815496089302675</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1.7491455613444353</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8.3201774155075228</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FE-4207-9E30-9E35D9BE66B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FE-4207-9E30-9E35D9BE66B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DF-4A21-8413-60F1444D3E5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DF-4A21-8413-60F1444D3E5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84-4234-8C7A-7D4FA76EA30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84-4234-8C7A-7D4FA76EA30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8.2905092403335132</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8A-4A2F-8BD8-08BAC1440EE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8A-4A2F-8BD8-08BAC1440EE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21-4A5A-89D7-7C104F0B2A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21-4A5A-89D7-7C104F0B2A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0.1721662167843645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0.74630284099353261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0.20806365231643476</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2.172154896885008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0.20806365231643476</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0.74630284099353261</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0.27014095823006734</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8.2954993849138656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0.12817346616885139</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8.7612862731550223E-2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0.91466580872577197</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8.7612862731550223E-2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0.31425829372969893</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0.109778269441966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8.8967461479954757</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0.14108594245250483</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1.5160383329541123</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0.14521638077399501</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0.52087616613404286</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0.1888302918199436</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7.6792821880911992</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1.8005703130151041E-2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2.2649080747226904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7.8520929121633731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752-4961-8664-08BA8F829AF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752-4961-8664-08BA8F829AF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75-4A87-BCAD-D4BD59D39BF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75-4A87-BCAD-D4BD59D39BF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0.12231676423916049</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0.15905939923715895</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1.6605574741287432</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0.15905939923715806</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0.57052964424982733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0.20257854974908618</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8.4624060886901535</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0.12091882422526279</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0.42906313222063819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0.11961959336146855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1.2488115179692265</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0.11961959336146855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0.27703946209335051</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9.6942599723111531</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8.2454606389983898</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11-410A-95DD-71CCAC8C52E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11-410A-95DD-71CCAC8C52E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7A5-4029-908C-5A1F4D97AD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7A5-4029-908C-5A1F4D97AD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0.38292083633914231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0.13463301082404122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1.4055494580045558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0.13463301082404122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0.31930006664555499</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7.4246633789865699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8.6492575427589813E-2</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0.33264763041641743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9.2739672311454413E-2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0.96818897055823783</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9.2739672311454413E-2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0.19442995600793722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8.6703103194242495</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0.24437212888730198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0.13166589733497869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1.3745732157674837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0.1316658973349778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0.37277615305582579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9.2118289842956944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0.29846611962753489</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9.6322210184146329E-2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1.0055901557090685</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9.6322210184146329E-2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0.20912226673741507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8.5839785173635761</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0.2337246728929987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9.882348753908321E-2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1.0317031350521857</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9.8823487539082322E-2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0.32937385736166291</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8.3028903402191627</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8.0799224546571526</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EC1-4119-9B80-004C3C4AA55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EC1-4119-9B80-004C3C4AA55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D6-4CC5-9A7E-B4F3BAAC8D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D6-4CC5-9A7E-B4F3BAAC8D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1.9186544923386508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0.13590653738879332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8.0799224546571526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0.40540270496364439</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0.15931129088732643</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1.6631871870810366</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0.15931129088732732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0.46632557640891292</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7.8123692164612866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0.24815882306452242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0.53630416707159068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0.14951759208753579</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1.5382271807905123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9.1962739595151373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0.2365060546735025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2.9946195598161713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0.28684486719023106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0.4763081814032315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6.5366632829760558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3.1623595692406248E-2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3.0118366195238657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0.28849403333858792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1.0347983143294286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0.16639077479371878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5.1382337135009264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0.13377451782920602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0.17360596523751326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1.8124215513894715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0.17360596523751326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0.41184553581213734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8.2469994625903151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0.68604651162790697</c:v>
                </c:pt>
                <c:pt idx="1">
                  <c:v>0.1162790697674419</c:v>
                </c:pt>
                <c:pt idx="2">
                  <c:v>0.16279069767441862</c:v>
                </c:pt>
                <c:pt idx="3">
                  <c:v>2.3255813953488368E-2</c:v>
                </c:pt>
                <c:pt idx="4">
                  <c:v>0</c:v>
                </c:pt>
                <c:pt idx="5">
                  <c:v>1.1627906976744189E-2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76-48C0-AC1D-5742B27DB55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76-48C0-AC1D-5742B27DB55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E8-4D96-844D-E9E8C037E3C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E8-4D96-844D-E9E8C037E3C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1.7452137469827562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0.17211720458710644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0.46609388427861198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7.1588923263749411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9.4856309348185253</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0.62790697674418605</c:v>
                </c:pt>
                <c:pt idx="1">
                  <c:v>0.37209302325581395</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28-47C5-AD58-689264573D8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28-47C5-AD58-689264573D8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25-464D-B9A0-19482469B3A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25-464D-B9A0-19482469B3A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9.7487620998611746E-2</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0.17099191479303144</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4.7671267418808227E-2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0.49768124231038513</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8.2746859515694382E-3</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9.6414933856085305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0.21795740117877482</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0.10322052310724139</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1.0776075601394979</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0.10322052310724139</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0.18026646273764158</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8.8153994188470417</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0.40594027753293815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1.0686898083829277E-3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2.9794272849059666E-4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3.1104796511804977E-3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2.9794272849059666E-4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1.0686898083829277E-3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0.16443933225234808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10</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0D-4DDF-9DE9-7A2F50747BE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0D-4DDF-9DE9-7A2F50747BE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F00-4D22-80C9-208C6EBA38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F00-4D22-80C9-208C6EBA38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0.60465116279069764</c:v>
                </c:pt>
                <c:pt idx="1">
                  <c:v>0.23255813953488372</c:v>
                </c:pt>
                <c:pt idx="2">
                  <c:v>0.16279069767441862</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7.4103979604863923E-2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1.8957895481480076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0.11453955432627083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7.5153893505694063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0.12480203638537102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0.14952630603817152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1.5610333388744699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0.14952630603817241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0.53633542311292537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2.6299005570219691E-2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8.5207428723716401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8.3091703349035964</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24D-4330-946A-8F35470456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24D-4330-946A-8F35470456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804-4B4D-BE9A-ADC23EE8F8F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804-4B4D-BE9A-ADC23EE8F8F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0.13759237213033959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0.152808182962068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1.5952956665412588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0.15280818296206888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0.25774989402921022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8.4980295284758327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0.15006123779754788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1.4049752089641636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8.5013128332837073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0.44186046511627908</c:v>
                </c:pt>
                <c:pt idx="1">
                  <c:v>0.55813953488372092</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0.25704946144987595</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0.16246263963899654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1.6960868192201435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0.16246263963899565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0.25313407951567513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7.9281686429512517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8.0524902340513247</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96-48FE-80D9-576B9CB48B4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96-48FE-80D9-576B9CB48B4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B8B-4A81-980F-788EB97CCDC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B8B-4A81-980F-788EB97CCDC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5.485457490410095E-2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0.14680310324154711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1.5326034895276726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0.14680310324154533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0.24553344792963472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7.9873657761896153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0.18520015819838065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0.10244904770242869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1.0695534667900084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0.10244904770242869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5.1668798296340412E-2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8.6024561358205318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4.9487568147819516E-2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1.3009697436882028</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0.12461566015072023</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0.18078162013186372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7.9147327288816829</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1.4027975712792085</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0.51281424427062916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0.14296877723364432</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1.4925736721059657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0.14296877723364432</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0.39249071854779416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7.7054062953134679</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2E-4F83-A355-6222E0FFB0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2E-4F83-A355-6222E0FFB0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2" formatCode="0">
                  <c:v>2</c:v>
                </c:pt>
                <c:pt idx="3" formatCode="0">
                  <c:v>53</c:v>
                </c:pt>
                <c:pt idx="4" formatCode="0">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9A-4089-965A-815889AA6A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9A-4089-965A-815889AA6A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6.6084555736996897E-2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1.8463359193387081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7.6462907825395634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0.40259474643300575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0.17414270940265819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1.8180250840282328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0.17414270940265908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0.23321358304743889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7.7425889201607347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0.15775041885720142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0.55255357592269672</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0.154047805786095</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1.6082371522718191</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0.15404780578609589</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0.18158967967048412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8.4160641648979482</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0.54470798705898282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0.16659127550852038</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1.7391891896803466</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0.15659789396971924</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8.0765520088500686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0.59666255312957084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0.18504043066697129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1.9317957419284504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0.18504043066697129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0.16706159249180352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7.9867305404101234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E0-4CFF-8325-56751672E18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E0-4CFF-8325-56751672E18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7.6462907825395634</c:v>
                </c:pt>
                <c:pt idx="1">
                  <c:v>8.0799224546571526</c:v>
                </c:pt>
                <c:pt idx="2">
                  <c:v>8.0765520088500686</c:v>
                </c:pt>
                <c:pt idx="3">
                  <c:v>7.9867305404101234</c:v>
                </c:pt>
                <c:pt idx="4">
                  <c:v>7.7425889201607347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8.5167053051106389</c:v>
                </c:pt>
                <c:pt idx="1">
                  <c:v>8.4772058054431803</c:v>
                </c:pt>
                <c:pt idx="2">
                  <c:v>8.3480072980983984</c:v>
                </c:pt>
                <c:pt idx="3">
                  <c:v>8.1605673131284604</c:v>
                </c:pt>
                <c:pt idx="4">
                  <c:v>7.8564209226719068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0E2-401D-A328-B07553379D7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0E2-401D-A328-B07553379D7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9.1558322724845098E-2</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0.53495808419084945</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0.14914231424440683</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1.5570245192372845</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0.14914231424440771</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0.47498595960303547</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8.2654137280735736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0.24367559154224772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0.12629913936351223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1.2964541287427718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9.0623627580149311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0.6408096268609218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0.30570277050314987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3.1914933845813191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0.30570277050315031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0.60163081840440036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5.2772990901847434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Your Trust</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8.256744244629127</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05B-4813-A6DB-ECED8E24D83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05B-4813-A6DB-ECED8E24D83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93-47F0-844D-56D8A5A2960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93-47F0-844D-56D8A5A2960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6.5262866156713173E-2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1.1536243559878621</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8.9880236059631891</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5.7958608481268215E-2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0.15073606699064168</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1.5736630709190225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0.15073606699064257</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0.5406747107573544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0.22355785843433296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7.8174424775873677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8.4624060886901535</c:v>
                </c:pt>
                <c:pt idx="1">
                  <c:v>8.7974295364425483</c:v>
                </c:pt>
                <c:pt idx="2">
                  <c:v>9.3683184546161034</c:v>
                </c:pt>
                <c:pt idx="3">
                  <c:v>8.4160641648979482</c:v>
                </c:pt>
                <c:pt idx="4">
                  <c:v>7.5153893505694063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7.516128997871931</c:v>
                </c:pt>
                <c:pt idx="1">
                  <c:v>8.3093872068280668</c:v>
                </c:pt>
                <c:pt idx="2">
                  <c:v>8.9973219852825554</c:v>
                </c:pt>
                <c:pt idx="3">
                  <c:v>8.2465389537384208</c:v>
                </c:pt>
                <c:pt idx="4">
                  <c:v>7.5969955958583961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0.45539528936393747</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0.15772811102267337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1.6466590147771711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0.15772811102267248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0.13213356981728808</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7.957672508575083</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5.3360294842415001E-2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0.1374403403614668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1.4348575785436237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0.1374403403614668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0.32971964798198172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8.0601849828423529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3.3468352215979991E-2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2.0805796509720471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0.19929195737251071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4.7499413910532695E-2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7.6940528891033049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0.27417838620734436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0.11140577995771572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1.1630604758798171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8.0743966886075214E-2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9.0307807976065515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0.27752722291599685</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0.11979838403726095</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1.250678067160373</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0.11979838403726184</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0.25792410887498818</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8.2490524507260403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20B-4AC8-A17C-4DA5325E83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20B-4AC8-A17C-4DA5325E83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8E-4CB6-AA62-A93838FC8D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8E-4CB6-AA62-A93838FC8D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6.0785385841517936E-2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9.3942181508822387E-2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0.98074299531234743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8.5464368185066419E-2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9.2041316544903449</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0.19877620902076032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0.1066019383267065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1.1129090534353701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5.0181891223720854E-2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9.3683184546161034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7.8520929121633731</c:v>
                </c:pt>
                <c:pt idx="1">
                  <c:v>7.3972331836203864</c:v>
                </c:pt>
                <c:pt idx="2">
                  <c:v>7.9147327288816829</c:v>
                </c:pt>
                <c:pt idx="3">
                  <c:v>8.5013128332837073</c:v>
                </c:pt>
                <c:pt idx="4">
                  <c:v>7.4246633789865699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8.7389531911453115</c:v>
                </c:pt>
                <c:pt idx="1">
                  <c:v>8.1419720279820833</c:v>
                </c:pt>
                <c:pt idx="2">
                  <c:v>8.6147051688736038</c:v>
                </c:pt>
                <c:pt idx="3">
                  <c:v>9.028396333276552</c:v>
                </c:pt>
                <c:pt idx="4">
                  <c:v>7.9158231855669898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5.5058144480316979</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69-46B3-9915-F940AFD48A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69-46B3-9915-F940AFD48A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B4-427E-85E6-7649E7A040A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4-427E-85E6-7649E7A040A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0.25476400173609193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3.1658669224635161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0.30324809505075656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0.88688147425259611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4.9693210441343556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8.8232013381777108E-2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0.73084006140546887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0.20375274497515594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2.1271496382195672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0.20375274497515594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0.50016349845978425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6.0423078519290412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D54-48E7-B51B-3D611CA68D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D54-48E7-B51B-3D611CA68D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07991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071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RFR | The Rotherham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0510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RFR | The Rotherham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The Rotherham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2133049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181041316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005603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c14. Did you feel able to ask staff questions?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c4. How suitable was the ward for someone your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1747761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c12. How well did staff explain your care and treatment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Rotherham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understanding their next steps in care and treatment after leaving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Talking to hospital staff: </a:t>
            </a:r>
            <a:r>
              <a:rPr lang="en-GB" sz="1200" b="0">
                <a:solidFill>
                  <a:prstClr val="black"/>
                </a:solidFill>
                <a:latin typeface="Arial"/>
              </a:rPr>
              <a:t>Children and young people feeling able to ask staff questions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Wards being suitable for children and young people's ages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communicating in ways children and young people can understand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feeling well looked after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Children and young people feeling like staff listen to what they say</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providing clear explanations about care and treatment</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531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894060502"/>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219319840"/>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76099900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p30_3. Did any of the following bother your child while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p45. Did staff caring for and treating your child seem aware of their medical history?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05774721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p30_4. Did any of the following bother your child while you were in the waiting area? Not having enough to eat or drink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p40. Were you able to ask staff any questions you had about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p36. Did staff caring for and treating your child introduce themselves?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p71. Overall, do you feel you (the parent / carer) were well looked after by the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The Rotherham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Leaving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Operations and procedures: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awareness of children and young people's medical histories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enough food and drink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noProof="0">
                <a:solidFill>
                  <a:prstClr val="black"/>
                </a:solidFill>
                <a:latin typeface="Arial"/>
              </a:rPr>
              <a:t>Parents / carers feeling able to ask questions about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introducing themselves when caring for children </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Overall experience: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Parents / carers feeling well looked after by staff</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531</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386890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19034425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BD8CB24C-1BED-2A11-5B8B-10CEC6913988}"/>
              </a:ext>
            </a:extLst>
          </p:cNvPr>
          <p:cNvGraphicFramePr/>
          <p:nvPr>
            <p:extLst>
              <p:ext uri="{D42A27DB-BD31-4B8C-83A1-F6EECF244321}">
                <p14:modId xmlns:p14="http://schemas.microsoft.com/office/powerpoint/2010/main" val="13931168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123A6B6-C7EC-9BA3-C89B-088B402723F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966905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298395297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771126700"/>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213430651"/>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1631248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3853223357"/>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972028880"/>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1457741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721771830"/>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126702289"/>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22911624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C338A24-89BE-01CC-4949-C0987ED4CC7A}"/>
              </a:ext>
            </a:extLst>
          </p:cNvPr>
          <p:cNvGraphicFramePr/>
          <p:nvPr>
            <p:extLst>
              <p:ext uri="{D42A27DB-BD31-4B8C-83A1-F6EECF244321}">
                <p14:modId xmlns:p14="http://schemas.microsoft.com/office/powerpoint/2010/main" val="23558213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E91BD0E8-4D3F-D4B2-415C-A158594FB2B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63064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302855408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263152405"/>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349791161"/>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2924650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273752007"/>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6121963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26109309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35628642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907441905"/>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345538070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5096735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7AB0208-C986-27E1-22BD-BA572E3C9E9E}"/>
              </a:ext>
            </a:extLst>
          </p:cNvPr>
          <p:cNvGraphicFramePr/>
          <p:nvPr>
            <p:extLst>
              <p:ext uri="{D42A27DB-BD31-4B8C-83A1-F6EECF244321}">
                <p14:modId xmlns:p14="http://schemas.microsoft.com/office/powerpoint/2010/main" val="38765739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B8C09656-07FC-3662-3C06-EDF72CAF88B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283266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393562916"/>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2864273433"/>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888559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71449163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41261791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60110154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D83C38DF-CADC-197A-C0B0-BECA340F6DEF}"/>
              </a:ext>
            </a:extLst>
          </p:cNvPr>
          <p:cNvGraphicFramePr/>
          <p:nvPr>
            <p:extLst>
              <p:ext uri="{D42A27DB-BD31-4B8C-83A1-F6EECF244321}">
                <p14:modId xmlns:p14="http://schemas.microsoft.com/office/powerpoint/2010/main" val="20341140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A80ADE68-D76F-23E3-C7CA-D849321206A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26250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884895292"/>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75938669"/>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2026782007"/>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3713743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828256391"/>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1741863954"/>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19200382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3112674807"/>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802263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414111607"/>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8513191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72266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E1FB76D0-BAB5-16C5-4294-4CC141BCF58C}"/>
              </a:ext>
            </a:extLst>
          </p:cNvPr>
          <p:cNvGraphicFramePr/>
          <p:nvPr>
            <p:extLst>
              <p:ext uri="{D42A27DB-BD31-4B8C-83A1-F6EECF244321}">
                <p14:modId xmlns:p14="http://schemas.microsoft.com/office/powerpoint/2010/main" val="250578607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ADE56E4-2C10-C385-A062-A97403F44B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70866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171919619"/>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559939500"/>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62880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393815972"/>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4026669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2058824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D45FF09-AB7A-C81E-D9F3-498DCC3BF52A}"/>
              </a:ext>
            </a:extLst>
          </p:cNvPr>
          <p:cNvGraphicFramePr/>
          <p:nvPr>
            <p:extLst>
              <p:ext uri="{D42A27DB-BD31-4B8C-83A1-F6EECF244321}">
                <p14:modId xmlns:p14="http://schemas.microsoft.com/office/powerpoint/2010/main" val="9475191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32F8A610-3E70-D4A0-0A20-52C5FDCB78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424310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498586977"/>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64419640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2711769094"/>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63949767"/>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301453756"/>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1995542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33519024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389949C0-B8C3-7ED7-082C-A925B71FE89B}"/>
              </a:ext>
            </a:extLst>
          </p:cNvPr>
          <p:cNvGraphicFramePr/>
          <p:nvPr>
            <p:extLst>
              <p:ext uri="{D42A27DB-BD31-4B8C-83A1-F6EECF244321}">
                <p14:modId xmlns:p14="http://schemas.microsoft.com/office/powerpoint/2010/main" val="38482209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1740BBA4-BA44-B0DF-F6D2-6C7958A1CA0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61548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229630185"/>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9646921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43474383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815749150"/>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255880560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737026503"/>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899628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218716128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4030195958"/>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2096947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8773873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184365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323129-06DA-8B2D-0060-4BA792FA467B}"/>
              </a:ext>
            </a:extLst>
          </p:cNvPr>
          <p:cNvGraphicFramePr/>
          <p:nvPr>
            <p:extLst>
              <p:ext uri="{D42A27DB-BD31-4B8C-83A1-F6EECF244321}">
                <p14:modId xmlns:p14="http://schemas.microsoft.com/office/powerpoint/2010/main" val="6328510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291D21C-4B60-A793-0E01-40054871F3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832531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513939141"/>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1664420111"/>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104901352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4230736924"/>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5027974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13826450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823390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582F04-603B-13B4-F690-D4681A8735BE}"/>
              </a:ext>
            </a:extLst>
          </p:cNvPr>
          <p:cNvGraphicFramePr/>
          <p:nvPr>
            <p:extLst>
              <p:ext uri="{D42A27DB-BD31-4B8C-83A1-F6EECF244321}">
                <p14:modId xmlns:p14="http://schemas.microsoft.com/office/powerpoint/2010/main" val="23593889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484F5C-339F-EC7E-905A-D2678665C53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8407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000467871"/>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573008579"/>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880919930"/>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8972043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199833783"/>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423470502"/>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9961122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978342442"/>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896970375"/>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277990672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38789125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400887-5E38-8F30-3828-FBCDDBD41ADA}"/>
              </a:ext>
            </a:extLst>
          </p:cNvPr>
          <p:cNvGraphicFramePr/>
          <p:nvPr>
            <p:extLst>
              <p:ext uri="{D42A27DB-BD31-4B8C-83A1-F6EECF244321}">
                <p14:modId xmlns:p14="http://schemas.microsoft.com/office/powerpoint/2010/main" val="3896165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3EC01E3-4DED-42F7-9373-F102849573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92623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055916813"/>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23966408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0703849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689329187"/>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057106578"/>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4820298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055633774"/>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204953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207750658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7E72EBC-3E40-20C0-84F8-1C8DBF651223}"/>
              </a:ext>
            </a:extLst>
          </p:cNvPr>
          <p:cNvGraphicFramePr/>
          <p:nvPr>
            <p:extLst>
              <p:ext uri="{D42A27DB-BD31-4B8C-83A1-F6EECF244321}">
                <p14:modId xmlns:p14="http://schemas.microsoft.com/office/powerpoint/2010/main" val="3579491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5AA193D-1DBE-6B6A-E36C-451C05E74FD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135834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0603812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014177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88194793"/>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002037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58158522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C0011BC-AC55-0922-A117-C31E36068A10}"/>
              </a:ext>
            </a:extLst>
          </p:cNvPr>
          <p:cNvGraphicFramePr/>
          <p:nvPr>
            <p:extLst>
              <p:ext uri="{D42A27DB-BD31-4B8C-83A1-F6EECF244321}">
                <p14:modId xmlns:p14="http://schemas.microsoft.com/office/powerpoint/2010/main" val="21817110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7865B16C-262F-96BC-B7F1-7577CE8C2CE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395665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8765336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1009963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412406755"/>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6768332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247622230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6DC0C10-2105-BBF1-9790-65A7A3C37796}"/>
              </a:ext>
            </a:extLst>
          </p:cNvPr>
          <p:cNvGraphicFramePr/>
          <p:nvPr>
            <p:extLst>
              <p:ext uri="{D42A27DB-BD31-4B8C-83A1-F6EECF244321}">
                <p14:modId xmlns:p14="http://schemas.microsoft.com/office/powerpoint/2010/main" val="36118389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D2952C-3D2A-BF08-9A2B-2C99E9269A5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249965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18017661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2065719046"/>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913322042"/>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1691051347"/>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191193024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760823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9FF2078-CFD0-D433-863F-B0F339D60F11}"/>
              </a:ext>
            </a:extLst>
          </p:cNvPr>
          <p:cNvGraphicFramePr/>
          <p:nvPr>
            <p:extLst>
              <p:ext uri="{D42A27DB-BD31-4B8C-83A1-F6EECF244321}">
                <p14:modId xmlns:p14="http://schemas.microsoft.com/office/powerpoint/2010/main" val="12913549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4AEABF-BADB-C118-A300-E9F6B765A0B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5511005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437787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15954634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37227133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69373803"/>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61839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6414288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1DDA629-DE6B-AEB0-10A8-952E33F06634}"/>
              </a:ext>
            </a:extLst>
          </p:cNvPr>
          <p:cNvGraphicFramePr/>
          <p:nvPr>
            <p:extLst>
              <p:ext uri="{D42A27DB-BD31-4B8C-83A1-F6EECF244321}">
                <p14:modId xmlns:p14="http://schemas.microsoft.com/office/powerpoint/2010/main" val="239344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59B471-4142-F103-AB34-56D6F31788F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398911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884585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881890076"/>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1112019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1985333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33B43BA-9C2A-ACF6-B37C-98830334FB52}"/>
              </a:ext>
            </a:extLst>
          </p:cNvPr>
          <p:cNvGraphicFramePr/>
          <p:nvPr>
            <p:extLst>
              <p:ext uri="{D42A27DB-BD31-4B8C-83A1-F6EECF244321}">
                <p14:modId xmlns:p14="http://schemas.microsoft.com/office/powerpoint/2010/main" val="7442259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130BD31-C95A-30FB-7FD7-6216E32E18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24867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22975626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814820169"/>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954769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36853661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6CD2F81-EF36-05DB-46A7-13FF4A82BA47}"/>
              </a:ext>
            </a:extLst>
          </p:cNvPr>
          <p:cNvGraphicFramePr/>
          <p:nvPr>
            <p:extLst>
              <p:ext uri="{D42A27DB-BD31-4B8C-83A1-F6EECF244321}">
                <p14:modId xmlns:p14="http://schemas.microsoft.com/office/powerpoint/2010/main" val="1502045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318DF6E-604A-23DA-815C-948116C642A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554830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629045381"/>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28469182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7889441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718969794"/>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40044646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9980999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A5B6168-7E08-1FD5-6587-4FE95E7B610A}"/>
              </a:ext>
            </a:extLst>
          </p:cNvPr>
          <p:cNvGraphicFramePr/>
          <p:nvPr>
            <p:extLst>
              <p:ext uri="{D42A27DB-BD31-4B8C-83A1-F6EECF244321}">
                <p14:modId xmlns:p14="http://schemas.microsoft.com/office/powerpoint/2010/main" val="34393353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9227A9B-DA96-6C02-3150-E66F4DD24A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827290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2983537901"/>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3591914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1942010672"/>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7412612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4917008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37ABF0B-F65A-5B00-7CC6-8E5EF6FA8865}"/>
              </a:ext>
            </a:extLst>
          </p:cNvPr>
          <p:cNvGraphicFramePr/>
          <p:nvPr>
            <p:extLst>
              <p:ext uri="{D42A27DB-BD31-4B8C-83A1-F6EECF244321}">
                <p14:modId xmlns:p14="http://schemas.microsoft.com/office/powerpoint/2010/main" val="6660679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317327-AE8C-F6CB-1413-C37D8829692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074022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989587805"/>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516603546"/>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2969462065"/>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2618976740"/>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443171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35184167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F461E2E-0136-D728-475D-D63382C698DA}"/>
              </a:ext>
            </a:extLst>
          </p:cNvPr>
          <p:cNvGraphicFramePr/>
          <p:nvPr>
            <p:extLst>
              <p:ext uri="{D42A27DB-BD31-4B8C-83A1-F6EECF244321}">
                <p14:modId xmlns:p14="http://schemas.microsoft.com/office/powerpoint/2010/main" val="16614510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84664D8-ADE5-0CC4-B982-213256A1D5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435981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2426474328"/>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916489227"/>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818459024"/>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03955974"/>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858398968"/>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2029670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88085588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EE69C3C-BA82-5BC7-286F-7726E2F646CD}"/>
              </a:ext>
            </a:extLst>
          </p:cNvPr>
          <p:cNvGraphicFramePr/>
          <p:nvPr>
            <p:extLst>
              <p:ext uri="{D42A27DB-BD31-4B8C-83A1-F6EECF244321}">
                <p14:modId xmlns:p14="http://schemas.microsoft.com/office/powerpoint/2010/main" val="2308960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F1FAB5B-A899-F8B7-3082-B8239DA965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862050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673346112"/>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269319452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470329090"/>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115423832"/>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86815783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52746665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716700089"/>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2491242678"/>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971473915"/>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02508572"/>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166588846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261023745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86990B6-2A73-F006-6A77-2685ADD3AC17}"/>
              </a:ext>
            </a:extLst>
          </p:cNvPr>
          <p:cNvGraphicFramePr/>
          <p:nvPr>
            <p:extLst>
              <p:ext uri="{D42A27DB-BD31-4B8C-83A1-F6EECF244321}">
                <p14:modId xmlns:p14="http://schemas.microsoft.com/office/powerpoint/2010/main" val="12126618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D24F72D-2523-95EF-11DD-37CC51C2635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15239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668598159"/>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155945407"/>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413638518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57368325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01115271"/>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8049414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42910544"/>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68652763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11728</Words>
  <Application>Microsoft Office PowerPoint</Application>
  <PresentationFormat>Widescreen</PresentationFormat>
  <Paragraphs>1592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The Rotherham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2025-05-23T13:03:12Z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